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BFDFC81-7F14-4C89-941B-AAA1A1E24A13}" type="datetimeFigureOut">
              <a:rPr lang="en-US" smtClean="0"/>
              <a:t>8/18/2009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0E9669B-2BED-4305-A662-46EBF1CF9B8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FC81-7F14-4C89-941B-AAA1A1E24A13}" type="datetimeFigureOut">
              <a:rPr lang="en-US" smtClean="0"/>
              <a:t>8/18/2009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669B-2BED-4305-A662-46EBF1CF9B8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FC81-7F14-4C89-941B-AAA1A1E24A13}" type="datetimeFigureOut">
              <a:rPr lang="en-US" smtClean="0"/>
              <a:t>8/18/2009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669B-2BED-4305-A662-46EBF1CF9B8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FC81-7F14-4C89-941B-AAA1A1E24A13}" type="datetimeFigureOut">
              <a:rPr lang="en-US" smtClean="0"/>
              <a:t>8/18/2009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669B-2BED-4305-A662-46EBF1CF9B8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FC81-7F14-4C89-941B-AAA1A1E24A13}" type="datetimeFigureOut">
              <a:rPr lang="en-US" smtClean="0"/>
              <a:t>8/18/2009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669B-2BED-4305-A662-46EBF1CF9B8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FC81-7F14-4C89-941B-AAA1A1E24A13}" type="datetimeFigureOut">
              <a:rPr lang="en-US" smtClean="0"/>
              <a:t>8/18/2009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669B-2BED-4305-A662-46EBF1CF9B8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BFDFC81-7F14-4C89-941B-AAA1A1E24A13}" type="datetimeFigureOut">
              <a:rPr lang="en-US" smtClean="0"/>
              <a:t>8/18/2009</a:t>
            </a:fld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0E9669B-2BED-4305-A662-46EBF1CF9B82}" type="slidenum">
              <a:rPr lang="en-NZ" smtClean="0"/>
              <a:t>‹#›</a:t>
            </a:fld>
            <a:endParaRPr lang="en-NZ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BFDFC81-7F14-4C89-941B-AAA1A1E24A13}" type="datetimeFigureOut">
              <a:rPr lang="en-US" smtClean="0"/>
              <a:t>8/18/2009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0E9669B-2BED-4305-A662-46EBF1CF9B8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FC81-7F14-4C89-941B-AAA1A1E24A13}" type="datetimeFigureOut">
              <a:rPr lang="en-US" smtClean="0"/>
              <a:t>8/18/2009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669B-2BED-4305-A662-46EBF1CF9B8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FC81-7F14-4C89-941B-AAA1A1E24A13}" type="datetimeFigureOut">
              <a:rPr lang="en-US" smtClean="0"/>
              <a:t>8/18/2009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669B-2BED-4305-A662-46EBF1CF9B8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FC81-7F14-4C89-941B-AAA1A1E24A13}" type="datetimeFigureOut">
              <a:rPr lang="en-US" smtClean="0"/>
              <a:t>8/18/2009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9669B-2BED-4305-A662-46EBF1CF9B8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BFDFC81-7F14-4C89-941B-AAA1A1E24A13}" type="datetimeFigureOut">
              <a:rPr lang="en-US" smtClean="0"/>
              <a:t>8/18/2009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0E9669B-2BED-4305-A662-46EBF1CF9B82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Interactive Whiteboards (IWB)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How can they help facilitate effective teaching and learning?</a:t>
            </a:r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571480"/>
            <a:ext cx="28575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aberdeen-liquid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52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u="sng" dirty="0" smtClean="0"/>
              <a:t>Topics covered</a:t>
            </a:r>
            <a:r>
              <a:rPr lang="en-NZ" dirty="0" smtClean="0"/>
              <a:t>: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What are they?</a:t>
            </a:r>
          </a:p>
          <a:p>
            <a:r>
              <a:rPr lang="en-NZ" dirty="0" smtClean="0"/>
              <a:t>Basic skills of use/hot keys</a:t>
            </a:r>
          </a:p>
          <a:p>
            <a:r>
              <a:rPr lang="en-NZ" dirty="0" smtClean="0"/>
              <a:t>Interactivity with students</a:t>
            </a:r>
          </a:p>
          <a:p>
            <a:r>
              <a:rPr lang="en-NZ" dirty="0" smtClean="0"/>
              <a:t>Helping with presentations</a:t>
            </a:r>
            <a:endParaRPr lang="en-NZ" dirty="0"/>
          </a:p>
        </p:txBody>
      </p:sp>
      <p:pic>
        <p:nvPicPr>
          <p:cNvPr id="5" name="Picture 1" descr="aberdeen-liquid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0"/>
            <a:ext cx="952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u="sng" dirty="0" smtClean="0"/>
              <a:t>What are they?</a:t>
            </a:r>
            <a:r>
              <a:rPr lang="en-NZ" dirty="0" smtClean="0"/>
              <a:t>	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More than a whiteboard</a:t>
            </a:r>
          </a:p>
          <a:p>
            <a:r>
              <a:rPr lang="en-NZ" dirty="0" smtClean="0"/>
              <a:t>No need to rely on the keyboard</a:t>
            </a:r>
          </a:p>
          <a:p>
            <a:r>
              <a:rPr lang="en-NZ" dirty="0" smtClean="0"/>
              <a:t>Touch sensitive controls (pen)</a:t>
            </a:r>
          </a:p>
          <a:p>
            <a:r>
              <a:rPr lang="en-NZ" dirty="0" err="1" smtClean="0"/>
              <a:t>Intelliboard</a:t>
            </a:r>
            <a:r>
              <a:rPr lang="en-NZ" dirty="0" smtClean="0"/>
              <a:t>-slightly different to SMART boards</a:t>
            </a:r>
          </a:p>
          <a:p>
            <a:r>
              <a:rPr lang="en-NZ" dirty="0" smtClean="0"/>
              <a:t>Designed for better interaction between the teacher and student in the classroom</a:t>
            </a:r>
          </a:p>
          <a:p>
            <a:r>
              <a:rPr lang="en-NZ" dirty="0" smtClean="0"/>
              <a:t>Correspondence work?-Video Conferencing</a:t>
            </a:r>
          </a:p>
          <a:p>
            <a:endParaRPr lang="en-NZ" dirty="0" smtClean="0"/>
          </a:p>
          <a:p>
            <a:endParaRPr lang="en-NZ" dirty="0"/>
          </a:p>
        </p:txBody>
      </p:sp>
      <p:pic>
        <p:nvPicPr>
          <p:cNvPr id="5" name="Picture 1" descr="aberdeen-liquid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0"/>
            <a:ext cx="952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u="sng" dirty="0" smtClean="0"/>
              <a:t>Basic Skills</a:t>
            </a:r>
            <a:endParaRPr lang="en-NZ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u="sng" dirty="0" smtClean="0"/>
              <a:t>You need</a:t>
            </a:r>
            <a:r>
              <a:rPr lang="en-NZ" dirty="0" smtClean="0"/>
              <a:t>: Data projector, Lap-top/computer, software, whiteboard, imagination!</a:t>
            </a:r>
          </a:p>
          <a:p>
            <a:r>
              <a:rPr lang="en-NZ" dirty="0" smtClean="0"/>
              <a:t>Manipulating the controls-hot keys</a:t>
            </a:r>
          </a:p>
          <a:p>
            <a:r>
              <a:rPr lang="en-NZ" dirty="0" smtClean="0"/>
              <a:t>Other applications/software</a:t>
            </a:r>
            <a:endParaRPr lang="en-NZ" dirty="0"/>
          </a:p>
        </p:txBody>
      </p:sp>
      <p:pic>
        <p:nvPicPr>
          <p:cNvPr id="5" name="Picture 1" descr="aberdeen-liquid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0"/>
            <a:ext cx="952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u="sng" dirty="0" smtClean="0"/>
              <a:t>Interactivity</a:t>
            </a:r>
            <a:endParaRPr lang="en-NZ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Visual learning-not always focused on the teacher</a:t>
            </a:r>
          </a:p>
          <a:p>
            <a:r>
              <a:rPr lang="en-NZ" dirty="0" smtClean="0"/>
              <a:t>The teacher has better focus on learning delivery-no need to stop to manipulate programmes</a:t>
            </a:r>
          </a:p>
          <a:p>
            <a:r>
              <a:rPr lang="en-NZ" dirty="0" smtClean="0"/>
              <a:t>Internet possibilities?</a:t>
            </a:r>
          </a:p>
          <a:p>
            <a:r>
              <a:rPr lang="en-NZ" dirty="0" smtClean="0"/>
              <a:t>Students can use the board as well</a:t>
            </a:r>
            <a:endParaRPr lang="en-NZ" dirty="0"/>
          </a:p>
        </p:txBody>
      </p:sp>
      <p:pic>
        <p:nvPicPr>
          <p:cNvPr id="5" name="Picture 1" descr="aberdeen-liquid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0"/>
            <a:ext cx="952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u="sng" dirty="0" smtClean="0"/>
              <a:t>Presentations</a:t>
            </a:r>
            <a:endParaRPr lang="en-NZ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Can make changes to works along as you present (pen writing)</a:t>
            </a:r>
          </a:p>
          <a:p>
            <a:r>
              <a:rPr lang="en-NZ" dirty="0" smtClean="0"/>
              <a:t>Manipulation of parts of your slides (spot, zoom)</a:t>
            </a:r>
          </a:p>
          <a:p>
            <a:r>
              <a:rPr lang="en-NZ" dirty="0" smtClean="0"/>
              <a:t>Improves the flow of your presentation (reveal, time out)</a:t>
            </a:r>
          </a:p>
          <a:p>
            <a:r>
              <a:rPr lang="en-NZ" dirty="0" smtClean="0"/>
              <a:t>Better audience interaction (applause)</a:t>
            </a:r>
            <a:endParaRPr lang="en-NZ" dirty="0"/>
          </a:p>
        </p:txBody>
      </p:sp>
      <p:pic>
        <p:nvPicPr>
          <p:cNvPr id="5" name="Picture 1" descr="aberdeen-liquid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0"/>
            <a:ext cx="952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91</TotalTime>
  <Words>173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Urban</vt:lpstr>
      <vt:lpstr>Interactive Whiteboards (IWB)</vt:lpstr>
      <vt:lpstr>Topics covered:</vt:lpstr>
      <vt:lpstr>What are they? </vt:lpstr>
      <vt:lpstr>Basic Skills</vt:lpstr>
      <vt:lpstr>Interactivity</vt:lpstr>
      <vt:lpstr>Presentations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Interactive Whiteboards (IWB)</dc:title>
  <dc:creator>bruce ngataierua</dc:creator>
  <cp:lastModifiedBy>bruce ngataierua</cp:lastModifiedBy>
  <cp:revision>8</cp:revision>
  <dcterms:created xsi:type="dcterms:W3CDTF">2009-08-18T01:42:15Z</dcterms:created>
  <dcterms:modified xsi:type="dcterms:W3CDTF">2009-08-18T03:13:27Z</dcterms:modified>
</cp:coreProperties>
</file>