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08F0A2-6D18-4B51-9C54-ED75817C08E0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1FED0-993E-4432-8348-BE4B4A69012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10</a:t>
            </a:fld>
            <a:endParaRPr lang="en-N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11</a:t>
            </a:fld>
            <a:endParaRPr lang="en-N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12</a:t>
            </a:fld>
            <a:endParaRPr lang="en-N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13</a:t>
            </a:fld>
            <a:endParaRPr lang="en-N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14</a:t>
            </a:fld>
            <a:endParaRPr lang="en-N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15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1FED0-993E-4432-8348-BE4B4A690123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CBA832-7250-4B2B-A045-983A32F89FE5}" type="datetimeFigureOut">
              <a:rPr lang="en-US" smtClean="0"/>
              <a:pPr/>
              <a:t>8/10/2009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87F3F9-F7DB-44CE-BB57-19CB5CDA7EC9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Beginner Publisher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Titles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286124"/>
            <a:ext cx="5286380" cy="3571876"/>
          </a:xfrm>
        </p:spPr>
        <p:txBody>
          <a:bodyPr/>
          <a:lstStyle/>
          <a:p>
            <a:r>
              <a:rPr lang="en-NZ" dirty="0" smtClean="0"/>
              <a:t>So now you are ready to begin</a:t>
            </a:r>
          </a:p>
          <a:p>
            <a:r>
              <a:rPr lang="en-NZ" dirty="0" smtClean="0"/>
              <a:t>To put in a title, click on the funny “A” on the left hand side.</a:t>
            </a:r>
          </a:p>
          <a:p>
            <a:r>
              <a:rPr lang="en-NZ" dirty="0" smtClean="0"/>
              <a:t>You can then choose the style you like and double click on it</a:t>
            </a:r>
            <a:endParaRPr lang="en-N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24330" y="0"/>
            <a:ext cx="5119670" cy="3199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2071670" y="1000108"/>
            <a:ext cx="1857388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929058" y="785794"/>
            <a:ext cx="285752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 l="32275" t="23703" r="33333" b="30582"/>
          <a:stretch>
            <a:fillRect/>
          </a:stretch>
        </p:blipFill>
        <p:spPr bwMode="auto">
          <a:xfrm>
            <a:off x="5189921" y="3571877"/>
            <a:ext cx="3954080" cy="328612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85926"/>
            <a:ext cx="4857752" cy="5072074"/>
          </a:xfrm>
        </p:spPr>
        <p:txBody>
          <a:bodyPr/>
          <a:lstStyle/>
          <a:p>
            <a:r>
              <a:rPr lang="en-NZ" dirty="0" smtClean="0"/>
              <a:t>Start typing in what you want, you don’t need to highlight anything, its already done for you.</a:t>
            </a:r>
          </a:p>
          <a:p>
            <a:r>
              <a:rPr lang="en-NZ" dirty="0" smtClean="0"/>
              <a:t>You can change the size and font from here just like word:</a:t>
            </a:r>
          </a:p>
          <a:p>
            <a:r>
              <a:rPr lang="en-NZ" dirty="0" smtClean="0"/>
              <a:t>Click OK when you have finished</a:t>
            </a:r>
            <a:endParaRPr lang="en-N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29100" t="19470" r="29630" b="26349"/>
          <a:stretch>
            <a:fillRect/>
          </a:stretch>
        </p:blipFill>
        <p:spPr bwMode="auto">
          <a:xfrm>
            <a:off x="4963503" y="0"/>
            <a:ext cx="4180497" cy="3429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 l="28572" t="19470" r="29100" b="25504"/>
          <a:stretch>
            <a:fillRect/>
          </a:stretch>
        </p:blipFill>
        <p:spPr bwMode="auto">
          <a:xfrm>
            <a:off x="4916235" y="3429001"/>
            <a:ext cx="4227765" cy="34353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>
            <a:off x="4429124" y="3929066"/>
            <a:ext cx="1571636" cy="7143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5214942" y="3786190"/>
            <a:ext cx="3786214" cy="4286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928794" y="5000636"/>
            <a:ext cx="5715040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28934"/>
            <a:ext cx="9144000" cy="3929066"/>
          </a:xfrm>
        </p:spPr>
        <p:txBody>
          <a:bodyPr/>
          <a:lstStyle/>
          <a:p>
            <a:r>
              <a:rPr lang="en-NZ" dirty="0" smtClean="0"/>
              <a:t>You can move the heading to where you want it by just dragging and dropping using your mouse.</a:t>
            </a:r>
          </a:p>
          <a:p>
            <a:r>
              <a:rPr lang="en-NZ" dirty="0" smtClean="0"/>
              <a:t>You can make it bigger or smaller by using the “dots” in the corners.</a:t>
            </a:r>
          </a:p>
          <a:p>
            <a:r>
              <a:rPr lang="en-NZ" dirty="0" smtClean="0"/>
              <a:t>If you don’t like the shape of the text, or if you have noticed a typo, use the box that is there to change what you need.</a:t>
            </a:r>
          </a:p>
          <a:p>
            <a:r>
              <a:rPr lang="en-NZ" dirty="0" smtClean="0"/>
              <a:t>If you change your mind later, double click on the title and you can change it then.</a:t>
            </a:r>
            <a:endParaRPr lang="en-NZ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24396" y="0"/>
            <a:ext cx="4619604" cy="288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Text box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57364"/>
            <a:ext cx="4357686" cy="5000636"/>
          </a:xfrm>
        </p:spPr>
        <p:txBody>
          <a:bodyPr/>
          <a:lstStyle/>
          <a:p>
            <a:r>
              <a:rPr lang="en-NZ" dirty="0" smtClean="0"/>
              <a:t>This is the biggest problem with publisher. You can’t just start typing like Word.</a:t>
            </a:r>
          </a:p>
          <a:p>
            <a:r>
              <a:rPr lang="en-NZ" dirty="0" smtClean="0"/>
              <a:t>You have to make a text box.</a:t>
            </a:r>
          </a:p>
          <a:p>
            <a:r>
              <a:rPr lang="en-NZ" dirty="0" smtClean="0"/>
              <a:t>To do this, click on the A with lines.</a:t>
            </a:r>
          </a:p>
          <a:p>
            <a:r>
              <a:rPr lang="en-NZ" dirty="0" smtClean="0"/>
              <a:t>You will then get a t shape pointer, this can then be dragged out to the size you want</a:t>
            </a:r>
            <a:endParaRPr lang="en-NZ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 r="45961" b="21114"/>
          <a:stretch>
            <a:fillRect/>
          </a:stretch>
        </p:blipFill>
        <p:spPr bwMode="auto">
          <a:xfrm>
            <a:off x="4367798" y="0"/>
            <a:ext cx="4776202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 t="18625" r="97884" b="75449"/>
          <a:stretch>
            <a:fillRect/>
          </a:stretch>
        </p:blipFill>
        <p:spPr bwMode="auto">
          <a:xfrm>
            <a:off x="4357686" y="4214818"/>
            <a:ext cx="1049337" cy="18351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4286248" y="1000108"/>
            <a:ext cx="357190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214678" y="1214422"/>
            <a:ext cx="100013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7232"/>
            <a:ext cx="6858016" cy="6000768"/>
          </a:xfrm>
        </p:spPr>
        <p:txBody>
          <a:bodyPr/>
          <a:lstStyle/>
          <a:p>
            <a:r>
              <a:rPr lang="en-NZ" dirty="0" smtClean="0"/>
              <a:t>When you click in the box, you will see that the default is “Times New Roman” size 10.</a:t>
            </a:r>
          </a:p>
          <a:p>
            <a:r>
              <a:rPr lang="en-NZ" dirty="0" smtClean="0"/>
              <a:t>You can change this to suit you.</a:t>
            </a:r>
          </a:p>
          <a:p>
            <a:r>
              <a:rPr lang="en-NZ" dirty="0" smtClean="0"/>
              <a:t>HINT: if you want to use the same format throughout the publication, do the following.</a:t>
            </a:r>
          </a:p>
          <a:p>
            <a:pPr lvl="1"/>
            <a:r>
              <a:rPr lang="en-NZ" dirty="0" smtClean="0"/>
              <a:t>Once you are happy with the font and size etc. Click on the normal drop down, it will change colour.</a:t>
            </a:r>
          </a:p>
          <a:p>
            <a:pPr lvl="1"/>
            <a:r>
              <a:rPr lang="en-NZ" dirty="0" smtClean="0"/>
              <a:t>I type in the letter :a and hit enter.</a:t>
            </a:r>
          </a:p>
          <a:p>
            <a:pPr lvl="1"/>
            <a:r>
              <a:rPr lang="en-NZ" dirty="0" smtClean="0"/>
              <a:t>A new box will come up and ask you if you are happy with the choices, click OK. This saves you having to change everything from scratch each time</a:t>
            </a:r>
            <a:endParaRPr lang="en-NZ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 r="64021" b="59364"/>
          <a:stretch>
            <a:fillRect/>
          </a:stretch>
        </p:blipFill>
        <p:spPr bwMode="auto">
          <a:xfrm>
            <a:off x="6696075" y="3071810"/>
            <a:ext cx="2447925" cy="1727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 l="35449" t="25397" r="35451" b="28889"/>
          <a:stretch>
            <a:fillRect/>
          </a:stretch>
        </p:blipFill>
        <p:spPr bwMode="auto">
          <a:xfrm>
            <a:off x="7164388" y="4919663"/>
            <a:ext cx="1979612" cy="1944687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6" name="Oval 5"/>
          <p:cNvSpPr/>
          <p:nvPr/>
        </p:nvSpPr>
        <p:spPr>
          <a:xfrm>
            <a:off x="7429520" y="3286124"/>
            <a:ext cx="571504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857884" y="3429000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So now when you open a text box in this publication, you just type in “a” and enter in that box at the top, and it will automatically change the box into </a:t>
            </a:r>
            <a:r>
              <a:rPr lang="en-NZ" smtClean="0"/>
              <a:t>your preferences.</a:t>
            </a:r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to start Publisher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There are 2 ways to start Publisher:</a:t>
            </a:r>
          </a:p>
          <a:p>
            <a:pPr lvl="1"/>
            <a:r>
              <a:rPr lang="en-NZ" dirty="0" smtClean="0"/>
              <a:t>Double click on the desktop icon</a:t>
            </a:r>
          </a:p>
          <a:p>
            <a:pPr lvl="1"/>
            <a:r>
              <a:rPr lang="en-NZ" dirty="0" smtClean="0"/>
              <a:t>Go through the start menu, Microsoft office folder, publisher (single click)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2471726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First screen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929066"/>
            <a:ext cx="9144000" cy="2928934"/>
          </a:xfrm>
        </p:spPr>
        <p:txBody>
          <a:bodyPr/>
          <a:lstStyle/>
          <a:p>
            <a:r>
              <a:rPr lang="en-NZ" dirty="0" smtClean="0"/>
              <a:t>The first screen can be daunting. The thing to remember is “what are you wanting to do?”</a:t>
            </a:r>
          </a:p>
          <a:p>
            <a:pPr lvl="1"/>
            <a:r>
              <a:rPr lang="en-NZ" dirty="0" smtClean="0"/>
              <a:t>Do you need a template to help you?</a:t>
            </a:r>
          </a:p>
          <a:p>
            <a:pPr lvl="1"/>
            <a:r>
              <a:rPr lang="en-NZ" dirty="0" smtClean="0"/>
              <a:t>Do you just want to do your own thing?</a:t>
            </a:r>
            <a:endParaRPr lang="en-N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6215074" cy="388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0"/>
            <a:ext cx="6215074" cy="3884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232885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Own thing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4000504"/>
            <a:ext cx="9001156" cy="2857496"/>
          </a:xfrm>
        </p:spPr>
        <p:txBody>
          <a:bodyPr/>
          <a:lstStyle/>
          <a:p>
            <a:r>
              <a:rPr lang="en-NZ" dirty="0" smtClean="0"/>
              <a:t>Double click on the “blank page sizes” folder</a:t>
            </a:r>
            <a:endParaRPr lang="en-NZ" dirty="0"/>
          </a:p>
        </p:txBody>
      </p:sp>
      <p:cxnSp>
        <p:nvCxnSpPr>
          <p:cNvPr id="7" name="Straight Arrow Connector 6"/>
          <p:cNvCxnSpPr/>
          <p:nvPr/>
        </p:nvCxnSpPr>
        <p:spPr>
          <a:xfrm rot="5400000" flipH="1" flipV="1">
            <a:off x="1928794" y="2071678"/>
            <a:ext cx="2643206" cy="15001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3857620" y="857232"/>
            <a:ext cx="642942" cy="7858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57628"/>
            <a:ext cx="9144000" cy="3000372"/>
          </a:xfrm>
        </p:spPr>
        <p:txBody>
          <a:bodyPr/>
          <a:lstStyle/>
          <a:p>
            <a:r>
              <a:rPr lang="en-NZ" dirty="0" smtClean="0"/>
              <a:t>For most things here at TCS, you will be using A4 sizes. Either landscape or portrait.</a:t>
            </a:r>
          </a:p>
          <a:p>
            <a:r>
              <a:rPr lang="en-NZ" dirty="0" smtClean="0"/>
              <a:t>Double click on the A4 (portrait) for today.</a:t>
            </a:r>
            <a:endParaRPr lang="en-N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1"/>
            <a:ext cx="6072198" cy="3795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5143504" y="1000108"/>
            <a:ext cx="1214446" cy="78581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42976" y="1714488"/>
            <a:ext cx="3929090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000504"/>
            <a:ext cx="9144000" cy="2857496"/>
          </a:xfrm>
        </p:spPr>
        <p:txBody>
          <a:bodyPr/>
          <a:lstStyle/>
          <a:p>
            <a:r>
              <a:rPr lang="en-NZ" dirty="0" smtClean="0"/>
              <a:t>The next screen looks like this.</a:t>
            </a:r>
          </a:p>
          <a:p>
            <a:r>
              <a:rPr lang="en-NZ" dirty="0" smtClean="0"/>
              <a:t>To make it easier to see, do the following:</a:t>
            </a:r>
          </a:p>
          <a:p>
            <a:pPr lvl="1"/>
            <a:r>
              <a:rPr lang="en-NZ" dirty="0" smtClean="0"/>
              <a:t>CLICK  on the X marked above </a:t>
            </a:r>
          </a:p>
          <a:p>
            <a:pPr lvl="1"/>
            <a:r>
              <a:rPr lang="en-NZ" dirty="0" smtClean="0"/>
              <a:t>Then go and change the view: drop down the box and choose “fit page width” </a:t>
            </a:r>
            <a:endParaRPr lang="en-N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18" y="0"/>
            <a:ext cx="6357982" cy="397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3786182" y="571480"/>
            <a:ext cx="142876" cy="21431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785918" y="714356"/>
            <a:ext cx="1928826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596" y="64291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Click on this X</a:t>
            </a:r>
            <a:endParaRPr lang="en-NZ" dirty="0"/>
          </a:p>
        </p:txBody>
      </p:sp>
      <p:sp>
        <p:nvSpPr>
          <p:cNvPr id="9" name="Oval 8"/>
          <p:cNvSpPr/>
          <p:nvPr/>
        </p:nvSpPr>
        <p:spPr>
          <a:xfrm>
            <a:off x="5857884" y="142852"/>
            <a:ext cx="285752" cy="28575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11" name="Straight Arrow Connector 10"/>
          <p:cNvCxnSpPr>
            <a:endCxn id="9" idx="3"/>
          </p:cNvCxnSpPr>
          <p:nvPr/>
        </p:nvCxnSpPr>
        <p:spPr>
          <a:xfrm flipV="1">
            <a:off x="1928794" y="386757"/>
            <a:ext cx="3970937" cy="13277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4282" y="1571612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Drop down arrow: fit page width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2786082"/>
          </a:xfrm>
        </p:spPr>
        <p:txBody>
          <a:bodyPr/>
          <a:lstStyle/>
          <a:p>
            <a:pPr algn="ctr">
              <a:buNone/>
            </a:pPr>
            <a:r>
              <a:rPr lang="en-NZ" dirty="0" smtClean="0"/>
              <a:t>Should look like this.</a:t>
            </a:r>
            <a:endParaRPr lang="en-N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4" y="1142984"/>
            <a:ext cx="9144024" cy="571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571876"/>
            <a:ext cx="9144000" cy="3286124"/>
          </a:xfrm>
        </p:spPr>
        <p:txBody>
          <a:bodyPr/>
          <a:lstStyle/>
          <a:p>
            <a:r>
              <a:rPr lang="en-NZ" dirty="0" smtClean="0"/>
              <a:t>The blue line shows where the default margins are set. This blue line won’t show on your printed work, it is a guideline only.</a:t>
            </a:r>
          </a:p>
          <a:p>
            <a:r>
              <a:rPr lang="en-NZ" dirty="0" smtClean="0"/>
              <a:t>To change the margins, click on the “arrange” drop down thing</a:t>
            </a:r>
          </a:p>
          <a:p>
            <a:r>
              <a:rPr lang="en-NZ" dirty="0" smtClean="0"/>
              <a:t>Click on layout</a:t>
            </a:r>
            <a:endParaRPr lang="en-N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172" y="0"/>
            <a:ext cx="5476828" cy="3423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000628" y="0"/>
            <a:ext cx="285752" cy="2857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00166" y="214290"/>
            <a:ext cx="3429024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5720" y="1000108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Arrange drop down</a:t>
            </a:r>
            <a:endParaRPr lang="en-NZ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143240" y="2786058"/>
            <a:ext cx="1357322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214686"/>
            <a:ext cx="9144000" cy="3643314"/>
          </a:xfrm>
        </p:spPr>
        <p:txBody>
          <a:bodyPr/>
          <a:lstStyle/>
          <a:p>
            <a:r>
              <a:rPr lang="en-NZ" dirty="0" smtClean="0"/>
              <a:t>This box will appear.</a:t>
            </a:r>
          </a:p>
          <a:p>
            <a:r>
              <a:rPr lang="en-NZ" dirty="0" smtClean="0"/>
              <a:t>Here you choose what you want the margins to be. Personally I pick 1cm margins. This fits all the printers and uses most of the paper. For media services purposes, the margins need to be set to 2.5cm.</a:t>
            </a:r>
          </a:p>
          <a:p>
            <a:r>
              <a:rPr lang="en-NZ" dirty="0" smtClean="0"/>
              <a:t>The easiest way is to use the arrows to go up and down ¼ cm increments. </a:t>
            </a:r>
            <a:endParaRPr lang="en-NZ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 l="34674" t="23027" r="31993" b="31290"/>
          <a:stretch>
            <a:fillRect/>
          </a:stretch>
        </p:blipFill>
        <p:spPr bwMode="auto">
          <a:xfrm>
            <a:off x="4723687" y="0"/>
            <a:ext cx="4420314" cy="378619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</TotalTime>
  <Words>676</Words>
  <Application>Microsoft Office PowerPoint</Application>
  <PresentationFormat>On-screen Show (4:3)</PresentationFormat>
  <Paragraphs>65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Beginner Publisher</vt:lpstr>
      <vt:lpstr>How to start Publisher</vt:lpstr>
      <vt:lpstr>First screen</vt:lpstr>
      <vt:lpstr>Own thing</vt:lpstr>
      <vt:lpstr>Slide 5</vt:lpstr>
      <vt:lpstr>Slide 6</vt:lpstr>
      <vt:lpstr>Slide 7</vt:lpstr>
      <vt:lpstr>Slide 8</vt:lpstr>
      <vt:lpstr>Slide 9</vt:lpstr>
      <vt:lpstr>Titles</vt:lpstr>
      <vt:lpstr>Slide 11</vt:lpstr>
      <vt:lpstr>Slide 12</vt:lpstr>
      <vt:lpstr>Text box</vt:lpstr>
      <vt:lpstr>Slide 14</vt:lpstr>
      <vt:lpstr>Slide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Beginner Publisher</dc:title>
  <dc:creator>NLNE07</dc:creator>
  <cp:lastModifiedBy>NLNE07</cp:lastModifiedBy>
  <cp:revision>13</cp:revision>
  <dcterms:created xsi:type="dcterms:W3CDTF">2009-08-09T19:44:26Z</dcterms:created>
  <dcterms:modified xsi:type="dcterms:W3CDTF">2009-08-09T20:46:57Z</dcterms:modified>
</cp:coreProperties>
</file>